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  <p:sldMasterId id="2147483760" r:id="rId2"/>
  </p:sldMasterIdLst>
  <p:sldIdLst>
    <p:sldId id="257" r:id="rId3"/>
    <p:sldId id="261" r:id="rId4"/>
    <p:sldId id="258" r:id="rId5"/>
    <p:sldId id="259" r:id="rId6"/>
    <p:sldId id="262" r:id="rId7"/>
  </p:sldIdLst>
  <p:sldSz cx="12192000" cy="6858000"/>
  <p:notesSz cx="6858000" cy="9144000"/>
  <p:photoAlbum layout="1pic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2404"/>
    <a:srgbClr val="7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0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77B8-3920-474A-AD23-CEECC70419A1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0171092-7739-4B1A-A967-0A4E61A3D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6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77B8-3920-474A-AD23-CEECC70419A1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0171092-7739-4B1A-A967-0A4E61A3D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98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77B8-3920-474A-AD23-CEECC70419A1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0171092-7739-4B1A-A967-0A4E61A3D14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6673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77B8-3920-474A-AD23-CEECC70419A1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0171092-7739-4B1A-A967-0A4E61A3D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45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77B8-3920-474A-AD23-CEECC70419A1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0171092-7739-4B1A-A967-0A4E61A3D14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0176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77B8-3920-474A-AD23-CEECC70419A1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0171092-7739-4B1A-A967-0A4E61A3D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97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77B8-3920-474A-AD23-CEECC70419A1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71092-7739-4B1A-A967-0A4E61A3D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01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77B8-3920-474A-AD23-CEECC70419A1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71092-7739-4B1A-A967-0A4E61A3D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0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-4764" y="285750"/>
            <a:ext cx="12193588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sz="180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930" y="1828800"/>
            <a:ext cx="9756141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931" y="5029200"/>
            <a:ext cx="7850644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815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4/30/2017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44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931" y="3429001"/>
            <a:ext cx="9756141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466" y="685802"/>
            <a:ext cx="7855109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4/30/2017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74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77B8-3920-474A-AD23-CEECC70419A1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71092-7739-4B1A-A967-0A4E61A3D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96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600" y="1828800"/>
            <a:ext cx="4709961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110" y="1828800"/>
            <a:ext cx="4709961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4/30/2017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651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931" y="2743201"/>
            <a:ext cx="4710387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3685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685" y="2743201"/>
            <a:ext cx="4710387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4/30/2017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6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4/30/2017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728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4/30/2017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719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342" y="685800"/>
            <a:ext cx="564026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4/30/2017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0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7341" y="685800"/>
            <a:ext cx="5640269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4/30/2017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930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4/30/2017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494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85800"/>
            <a:ext cx="213487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930" y="685800"/>
            <a:ext cx="7418070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4/30/2017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857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77B8-3920-474A-AD23-CEECC70419A1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0171092-7739-4B1A-A967-0A4E61A3D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77B8-3920-474A-AD23-CEECC70419A1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0171092-7739-4B1A-A967-0A4E61A3D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27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77B8-3920-474A-AD23-CEECC70419A1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0171092-7739-4B1A-A967-0A4E61A3D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32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77B8-3920-474A-AD23-CEECC70419A1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71092-7739-4B1A-A967-0A4E61A3D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72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77B8-3920-474A-AD23-CEECC70419A1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71092-7739-4B1A-A967-0A4E61A3D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9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77B8-3920-474A-AD23-CEECC70419A1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71092-7739-4B1A-A967-0A4E61A3D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77B8-3920-474A-AD23-CEECC70419A1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0171092-7739-4B1A-A967-0A4E61A3D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4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077B8-3920-474A-AD23-CEECC70419A1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0171092-7739-4B1A-A967-0A4E61A3D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15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9756141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/>
              <a:pPr/>
              <a:t>4/30/2017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467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amu.maps.arcgis.com/apps/webappviewer/index.html?id=b2f3c5a7f43d451db4ecdccedc70ec7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Nguyenhuynh@tamu.edu" TargetMode="External"/><Relationship Id="rId2" Type="http://schemas.openxmlformats.org/officeDocument/2006/relationships/hyperlink" Target="mailto:joeygalvan@tamu.edu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mailto:gmillan@cityofrgc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rpa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219" y="672226"/>
            <a:ext cx="7578725" cy="548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4096970" y="1072725"/>
            <a:ext cx="5748793" cy="830997"/>
          </a:xfrm>
          <a:prstGeom prst="rect">
            <a:avLst/>
          </a:prstGeom>
          <a:solidFill>
            <a:srgbClr val="FFFFFF">
              <a:shade val="85000"/>
              <a:alpha val="31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 Black" panose="020B0A04020102020204" pitchFamily="34" charset="0"/>
              </a:rPr>
              <a:t>Starr County, TX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19603" y="2350403"/>
            <a:ext cx="3164619" cy="954107"/>
          </a:xfrm>
          <a:prstGeom prst="rect">
            <a:avLst/>
          </a:prstGeom>
          <a:solidFill>
            <a:srgbClr val="FFFFFF">
              <a:shade val="85000"/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By: Jose Galvan, </a:t>
            </a:r>
            <a:br>
              <a:rPr lang="en-US" sz="2800" b="1" dirty="0"/>
            </a:br>
            <a:r>
              <a:rPr lang="en-US" sz="2800" b="1" dirty="0"/>
              <a:t>Nguyen Huynh</a:t>
            </a:r>
          </a:p>
        </p:txBody>
      </p:sp>
    </p:spTree>
    <p:extLst>
      <p:ext uri="{BB962C8B-B14F-4D97-AF65-F5344CB8AC3E}">
        <p14:creationId xmlns:p14="http://schemas.microsoft.com/office/powerpoint/2010/main" val="1458498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2000">
              <a:schemeClr val="bg2">
                <a:tint val="90000"/>
                <a:satMod val="92000"/>
                <a:lumMod val="120000"/>
              </a:schemeClr>
            </a:gs>
            <a:gs pos="65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ate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605" y="544946"/>
            <a:ext cx="8379747" cy="5905466"/>
          </a:xfrm>
          <a:prstGeom prst="roundRect">
            <a:avLst>
              <a:gd name="adj" fmla="val 8594"/>
            </a:avLst>
          </a:prstGeom>
          <a:solidFill>
            <a:schemeClr val="bg1">
              <a:alpha val="0"/>
            </a:scheme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2526565" y="848879"/>
            <a:ext cx="7771980" cy="800219"/>
          </a:xfrm>
          <a:prstGeom prst="rect">
            <a:avLst/>
          </a:prstGeom>
          <a:solidFill>
            <a:srgbClr val="FFFFFF">
              <a:shade val="85000"/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Motivation</a:t>
            </a:r>
          </a:p>
          <a:p>
            <a:endParaRPr lang="en-US" sz="1000" b="1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26565" y="1649098"/>
            <a:ext cx="7771980" cy="4801314"/>
          </a:xfrm>
          <a:prstGeom prst="rect">
            <a:avLst/>
          </a:prstGeom>
          <a:solidFill>
            <a:srgbClr val="FFFFFF">
              <a:shade val="85000"/>
              <a:alpha val="5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 Black" panose="020B0A04020102020204" pitchFamily="34" charset="0"/>
              </a:rPr>
              <a:t>Wanted to make a GIS map with layers representing different features of Starr County.</a:t>
            </a:r>
          </a:p>
          <a:p>
            <a:endParaRPr lang="en-US" sz="2400" b="1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 Black" panose="020B0A04020102020204" pitchFamily="34" charset="0"/>
              </a:rPr>
              <a:t>Costumer Mr. Gilbert Millan, City Planning Director for Rio Grande City, tasked us with making a GIS map representing Starr County to show the potential usefulness of GIS.</a:t>
            </a:r>
          </a:p>
          <a:p>
            <a:endParaRPr lang="en-US" sz="2400" b="1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 Black" panose="020B0A04020102020204" pitchFamily="34" charset="0"/>
              </a:rPr>
              <a:t>No clear constraints for project, other than using GIS to represent Starr County.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98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1000">
              <a:schemeClr val="bg2">
                <a:tint val="90000"/>
                <a:satMod val="92000"/>
                <a:lumMod val="120000"/>
              </a:schemeClr>
            </a:gs>
            <a:gs pos="73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"/>
          <p:cNvPicPr>
            <a:picLocks noGrp="1" noChangeAspect="1"/>
          </p:cNvPicPr>
          <p:nvPr isPhoto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66" y="436855"/>
            <a:ext cx="8291080" cy="5744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2312266" y="822036"/>
            <a:ext cx="8291080" cy="646331"/>
          </a:xfrm>
          <a:prstGeom prst="rect">
            <a:avLst/>
          </a:prstGeom>
          <a:solidFill>
            <a:srgbClr val="FFFFFF">
              <a:shade val="85000"/>
              <a:alpha val="3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Map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12266" y="1468367"/>
            <a:ext cx="8291080" cy="4093428"/>
          </a:xfrm>
          <a:prstGeom prst="rect">
            <a:avLst/>
          </a:prstGeom>
          <a:solidFill>
            <a:srgbClr val="FFFFFF">
              <a:shade val="85000"/>
              <a:alpha val="35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</a:rPr>
              <a:t>Layer sources from USGS, US Census Bureau, US Energy Information Administration (EIA), Federal Emergency Management Agency (FEMA), and the National Land Cover Database (NLCD).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</a:rPr>
              <a:t>ArcMap used to edit and publish Starr County map to server. The used app builder in ArcGIS online to create final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</a:rPr>
              <a:t>Link to web map: </a:t>
            </a:r>
            <a:r>
              <a:rPr lang="en-US" sz="2000" u="sng" dirty="0">
                <a:solidFill>
                  <a:srgbClr val="00B0F0"/>
                </a:solidFill>
                <a:latin typeface="Arial Black" panose="020B0A04020102020204" pitchFamily="34" charset="0"/>
                <a:hlinkClick r:id="rId4"/>
              </a:rPr>
              <a:t>http://tamu.maps.arcgis.com/apps/webappviewer/index.html?id=b2f3c5a7f43d451db4ecdccedc70ec72</a:t>
            </a:r>
            <a:endParaRPr lang="en-US" sz="2000" dirty="0">
              <a:solidFill>
                <a:srgbClr val="00B0F0"/>
              </a:solidFill>
              <a:latin typeface="Arial Black" panose="020B0A04020102020204" pitchFamily="34" charset="0"/>
            </a:endParaRPr>
          </a:p>
          <a:p>
            <a:endParaRPr lang="en-US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35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5000">
              <a:schemeClr val="bg2">
                <a:tint val="90000"/>
                <a:satMod val="92000"/>
                <a:lumMod val="120000"/>
              </a:schemeClr>
            </a:gs>
            <a:gs pos="7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ology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873" y="404734"/>
            <a:ext cx="8083297" cy="5707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2377441" y="611366"/>
            <a:ext cx="7587310" cy="92333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Project Challenges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2291" y="1534696"/>
            <a:ext cx="7682459" cy="437042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</a:rPr>
              <a:t>Communication with costumer limited to email due to long distance.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 Black" panose="020B0A04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</a:rPr>
              <a:t>Data gathering, sometimes servers did not let us download specific attributes within a layer.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 Black" panose="020B0A04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</a:rPr>
              <a:t>Project idea was expanded to include more layers two weeks before due date. Original idea was to have only the Starr County parcels layer and the FEMA layers.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 Black" panose="020B0A04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</a:rPr>
              <a:t>Need to be on Texas A&amp;M internet connection or VPN to view GIS web map.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55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9602" y="1243583"/>
            <a:ext cx="4067301" cy="66751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Contact Info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931" y="2569464"/>
            <a:ext cx="7850644" cy="3602736"/>
          </a:xfrm>
        </p:spPr>
        <p:txBody>
          <a:bodyPr/>
          <a:lstStyle/>
          <a:p>
            <a:pPr algn="ctr"/>
            <a:r>
              <a:rPr lang="en-US" sz="2400" b="1" dirty="0"/>
              <a:t>Jose Galvan</a:t>
            </a:r>
          </a:p>
          <a:p>
            <a:pPr algn="ctr"/>
            <a:r>
              <a:rPr lang="en-US" dirty="0">
                <a:hlinkClick r:id="rId2"/>
              </a:rPr>
              <a:t>joeygalvan@tamu.edu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400" b="1" dirty="0"/>
              <a:t>Nguyen Huynh</a:t>
            </a:r>
          </a:p>
          <a:p>
            <a:pPr algn="ctr"/>
            <a:r>
              <a:rPr lang="en-US" dirty="0">
                <a:hlinkClick r:id="rId3"/>
              </a:rPr>
              <a:t>Nguyenhuynh@tamu.edu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400" b="1" dirty="0">
                <a:latin typeface="+mj-lt"/>
              </a:rPr>
              <a:t>Mr. Gilbert Millan 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City Planning Director for Rio Grande City</a:t>
            </a:r>
          </a:p>
          <a:p>
            <a:pPr algn="ctr"/>
            <a:r>
              <a:rPr lang="en-US" dirty="0">
                <a:latin typeface="+mj-lt"/>
                <a:hlinkClick r:id="rId4"/>
              </a:rPr>
              <a:t>gmillan@cityofrgc.com</a:t>
            </a:r>
            <a:endParaRPr lang="en-US" dirty="0">
              <a:latin typeface="+mj-lt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Custom 1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0070C0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Continental World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261</TotalTime>
  <Words>253</Words>
  <Application>Microsoft Office PowerPoint</Application>
  <PresentationFormat>Widescreen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Arial Black</vt:lpstr>
      <vt:lpstr>Century Gothic</vt:lpstr>
      <vt:lpstr>Wingdings 3</vt:lpstr>
      <vt:lpstr>Wisp</vt:lpstr>
      <vt:lpstr>Continental World 16x9</vt:lpstr>
      <vt:lpstr>PowerPoint Presentation</vt:lpstr>
      <vt:lpstr>PowerPoint Presentation</vt:lpstr>
      <vt:lpstr>PowerPoint Presentation</vt:lpstr>
      <vt:lpstr>PowerPoint Presentation</vt:lpstr>
      <vt:lpstr>Contact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Joey Galvan</dc:creator>
  <cp:lastModifiedBy>Joey Galvan</cp:lastModifiedBy>
  <cp:revision>14</cp:revision>
  <dcterms:created xsi:type="dcterms:W3CDTF">2017-04-30T21:00:32Z</dcterms:created>
  <dcterms:modified xsi:type="dcterms:W3CDTF">2017-05-01T01:21:53Z</dcterms:modified>
</cp:coreProperties>
</file>